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3A34D5-CA08-47D7-929C-9158DFA3A480}" type="datetimeFigureOut">
              <a:rPr lang="en-US" smtClean="0"/>
              <a:t>12/13/2011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10CB255-9D32-464E-9570-A7EF08C825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Procedures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95711"/>
            <a:ext cx="35052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Security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14400" y="1371600"/>
            <a:ext cx="3733800" cy="533400"/>
          </a:xfrm>
        </p:spPr>
        <p:txBody>
          <a:bodyPr/>
          <a:lstStyle/>
          <a:p>
            <a:r>
              <a:rPr lang="en-US" dirty="0" smtClean="0"/>
              <a:t>Physical  (Human) 	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457200"/>
          </a:xfrm>
        </p:spPr>
        <p:txBody>
          <a:bodyPr/>
          <a:lstStyle/>
          <a:p>
            <a:r>
              <a:rPr lang="en-US" dirty="0" smtClean="0"/>
              <a:t>Economical (Financial)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67354"/>
            <a:ext cx="2747838" cy="2680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42781"/>
            <a:ext cx="3869146" cy="312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219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/>
              <a:t>A means of protecting against any type of danger, loss, individuals, or action that poses a threat to the </a:t>
            </a:r>
            <a:r>
              <a:rPr lang="en-US" sz="2800" dirty="0" smtClean="0"/>
              <a:t>organization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The safety of all employees and customers is the number one priority of the bank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Protect </a:t>
            </a:r>
            <a:r>
              <a:rPr lang="en-US" dirty="0"/>
              <a:t>both yourself and the bank from </a:t>
            </a:r>
            <a:r>
              <a:rPr lang="en-US" dirty="0" smtClean="0"/>
              <a:t>any potential harm</a:t>
            </a:r>
          </a:p>
          <a:p>
            <a:endParaRPr lang="en-US" dirty="0" smtClean="0"/>
          </a:p>
          <a:p>
            <a:r>
              <a:rPr lang="en-US" dirty="0" smtClean="0"/>
              <a:t>Be aware of your surroundings</a:t>
            </a:r>
          </a:p>
          <a:p>
            <a:endParaRPr lang="en-US" dirty="0"/>
          </a:p>
          <a:p>
            <a:r>
              <a:rPr lang="en-US" dirty="0" smtClean="0"/>
              <a:t>Vary your route to and from the worksite daily</a:t>
            </a:r>
          </a:p>
          <a:p>
            <a:endParaRPr lang="en-US" dirty="0"/>
          </a:p>
          <a:p>
            <a:r>
              <a:rPr lang="en-US" dirty="0" smtClean="0"/>
              <a:t>Always inspect your vehicle before entering </a:t>
            </a:r>
          </a:p>
          <a:p>
            <a:endParaRPr lang="en-US" dirty="0"/>
          </a:p>
          <a:p>
            <a:r>
              <a:rPr lang="en-US" dirty="0" smtClean="0"/>
              <a:t>Park in areas that are well lit and have lots of traffic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2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Alarms</a:t>
            </a:r>
            <a:r>
              <a:rPr lang="en-US" dirty="0" smtClean="0"/>
              <a:t> – Different types of alarms are located throughout the branch. It is your responsible to know where they are and how to use them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Cameras</a:t>
            </a:r>
            <a:r>
              <a:rPr lang="en-US" dirty="0" smtClean="0"/>
              <a:t> – These are located in every branch and are visible to everyone. The cameras are always activated and take pictures from 2 – 30 seconds. All activities are photographed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Bait Clip </a:t>
            </a:r>
            <a:r>
              <a:rPr lang="en-US" dirty="0" smtClean="0"/>
              <a:t>– Used when necessary </a:t>
            </a:r>
          </a:p>
        </p:txBody>
      </p:sp>
    </p:spTree>
    <p:extLst>
      <p:ext uri="{BB962C8B-B14F-4D97-AF65-F5344CB8AC3E}">
        <p14:creationId xmlns:p14="http://schemas.microsoft.com/office/powerpoint/2010/main" val="154971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– Robbery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Remain </a:t>
            </a:r>
            <a:r>
              <a:rPr lang="en-US" dirty="0" smtClean="0"/>
              <a:t>calm</a:t>
            </a:r>
          </a:p>
          <a:p>
            <a:endParaRPr lang="en-US" dirty="0" smtClean="0"/>
          </a:p>
          <a:p>
            <a:r>
              <a:rPr lang="en-US" dirty="0"/>
              <a:t>Follow robber’s instructions</a:t>
            </a:r>
          </a:p>
          <a:p>
            <a:endParaRPr lang="en-US" dirty="0"/>
          </a:p>
          <a:p>
            <a:r>
              <a:rPr lang="en-US" dirty="0" smtClean="0"/>
              <a:t>Do exactly as you are told (do </a:t>
            </a:r>
            <a:r>
              <a:rPr lang="en-US" dirty="0"/>
              <a:t>NOT try to be a hero)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Activate the alarm</a:t>
            </a:r>
          </a:p>
          <a:p>
            <a:endParaRPr lang="en-US" dirty="0"/>
          </a:p>
          <a:p>
            <a:r>
              <a:rPr lang="en-US" dirty="0"/>
              <a:t>Get a good look at him/her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8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- Robbery Procedures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Speak only to the </a:t>
            </a:r>
            <a:r>
              <a:rPr lang="en-US" dirty="0" smtClean="0"/>
              <a:t>police </a:t>
            </a:r>
            <a:r>
              <a:rPr lang="en-US" dirty="0"/>
              <a:t>when they arrive</a:t>
            </a:r>
          </a:p>
          <a:p>
            <a:endParaRPr lang="en-US" dirty="0" smtClean="0"/>
          </a:p>
          <a:p>
            <a:r>
              <a:rPr lang="en-US" dirty="0" smtClean="0"/>
              <a:t>Observe the robber’s escape route (if possible)</a:t>
            </a:r>
          </a:p>
          <a:p>
            <a:endParaRPr lang="en-US" dirty="0" smtClean="0"/>
          </a:p>
          <a:p>
            <a:r>
              <a:rPr lang="en-US" dirty="0"/>
              <a:t>Notify supervisor immediately (and do not discuss with co-workers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Complete the Description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2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loss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Maintain </a:t>
            </a:r>
            <a:r>
              <a:rPr lang="en-US" dirty="0"/>
              <a:t>appropriate cash levels at all </a:t>
            </a:r>
            <a:r>
              <a:rPr lang="en-US" dirty="0" smtClean="0"/>
              <a:t>times</a:t>
            </a:r>
          </a:p>
          <a:p>
            <a:endParaRPr lang="en-US" dirty="0" smtClean="0"/>
          </a:p>
          <a:p>
            <a:r>
              <a:rPr lang="en-US" dirty="0"/>
              <a:t>Keep drawers </a:t>
            </a:r>
            <a:r>
              <a:rPr lang="en-US" dirty="0" smtClean="0"/>
              <a:t>locked</a:t>
            </a:r>
          </a:p>
          <a:p>
            <a:endParaRPr lang="en-US" dirty="0" smtClean="0"/>
          </a:p>
          <a:p>
            <a:r>
              <a:rPr lang="en-US" dirty="0"/>
              <a:t>Keep keys out of </a:t>
            </a:r>
            <a:r>
              <a:rPr lang="en-US" dirty="0" smtClean="0"/>
              <a:t>sight</a:t>
            </a:r>
          </a:p>
          <a:p>
            <a:endParaRPr lang="en-US" dirty="0" smtClean="0"/>
          </a:p>
          <a:p>
            <a:r>
              <a:rPr lang="en-US" dirty="0" smtClean="0"/>
              <a:t>Ensure all negotiable items are in their proper places </a:t>
            </a:r>
          </a:p>
          <a:p>
            <a:endParaRPr lang="en-US" dirty="0" smtClean="0"/>
          </a:p>
          <a:p>
            <a:r>
              <a:rPr lang="en-US" dirty="0"/>
              <a:t>Follow check cashing </a:t>
            </a:r>
            <a:r>
              <a:rPr lang="en-US" dirty="0" smtClean="0"/>
              <a:t>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265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Security Procedures</vt:lpstr>
      <vt:lpstr>Types of Security</vt:lpstr>
      <vt:lpstr>What is Security?</vt:lpstr>
      <vt:lpstr>Safety</vt:lpstr>
      <vt:lpstr>Security Features</vt:lpstr>
      <vt:lpstr>Safety – Robbery Procedures</vt:lpstr>
      <vt:lpstr>Safety - Robbery Procedures </vt:lpstr>
      <vt:lpstr>Economic loss prevention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</dc:title>
  <dc:creator>McEwan</dc:creator>
  <cp:lastModifiedBy>Windows User</cp:lastModifiedBy>
  <cp:revision>37</cp:revision>
  <dcterms:created xsi:type="dcterms:W3CDTF">2011-12-13T19:11:45Z</dcterms:created>
  <dcterms:modified xsi:type="dcterms:W3CDTF">2011-12-14T00:01:16Z</dcterms:modified>
</cp:coreProperties>
</file>